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7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8686800" cy="6400800"/>
          </a:xfrm>
        </p:spPr>
        <p:txBody>
          <a:bodyPr>
            <a:normAutofit lnSpcReduction="10000"/>
          </a:bodyPr>
          <a:lstStyle/>
          <a:p>
            <a:endParaRPr lang="en-US" sz="4800" dirty="0" smtClean="0">
              <a:solidFill>
                <a:srgbClr val="00B0F0"/>
              </a:solidFill>
            </a:endParaRPr>
          </a:p>
          <a:p>
            <a:endParaRPr lang="en-US" sz="4800" dirty="0" smtClean="0">
              <a:solidFill>
                <a:srgbClr val="00B0F0"/>
              </a:solidFill>
            </a:endParaRPr>
          </a:p>
          <a:p>
            <a:endParaRPr lang="en-US" sz="4400" dirty="0" smtClean="0">
              <a:solidFill>
                <a:srgbClr val="00B0F0"/>
              </a:solidFill>
            </a:endParaRPr>
          </a:p>
          <a:p>
            <a:r>
              <a:rPr lang="en-US" sz="4400" dirty="0" smtClean="0">
                <a:solidFill>
                  <a:srgbClr val="00B0F0"/>
                </a:solidFill>
              </a:rPr>
              <a:t>User awareness programme about        N-List Consortia </a:t>
            </a:r>
          </a:p>
          <a:p>
            <a:endParaRPr lang="en-US" sz="4800" dirty="0" smtClean="0">
              <a:solidFill>
                <a:srgbClr val="00B0F0"/>
              </a:solidFill>
            </a:endParaRPr>
          </a:p>
          <a:p>
            <a:pPr algn="l"/>
            <a:r>
              <a:rPr lang="en-US" sz="1800" dirty="0" smtClean="0">
                <a:solidFill>
                  <a:srgbClr val="00B0F0"/>
                </a:solidFill>
              </a:rPr>
              <a:t>					</a:t>
            </a:r>
          </a:p>
          <a:p>
            <a:pPr algn="l"/>
            <a:endParaRPr lang="en-US" sz="1800" dirty="0" smtClean="0">
              <a:solidFill>
                <a:srgbClr val="00B0F0"/>
              </a:solidFill>
            </a:endParaRPr>
          </a:p>
          <a:p>
            <a:pPr algn="l"/>
            <a:r>
              <a:rPr lang="en-US" sz="1800" dirty="0" smtClean="0">
                <a:solidFill>
                  <a:srgbClr val="00B0F0"/>
                </a:solidFill>
              </a:rPr>
              <a:t>						By </a:t>
            </a:r>
          </a:p>
          <a:p>
            <a:pPr algn="l"/>
            <a:r>
              <a:rPr lang="en-US" sz="1800" dirty="0" smtClean="0">
                <a:solidFill>
                  <a:srgbClr val="00B0F0"/>
                </a:solidFill>
              </a:rPr>
              <a:t>						</a:t>
            </a:r>
            <a:r>
              <a:rPr lang="en-US" sz="1800" dirty="0" err="1" smtClean="0">
                <a:solidFill>
                  <a:srgbClr val="00B0F0"/>
                </a:solidFill>
              </a:rPr>
              <a:t>Shalendra</a:t>
            </a:r>
            <a:r>
              <a:rPr lang="en-US" sz="1800" dirty="0" smtClean="0">
                <a:solidFill>
                  <a:srgbClr val="00B0F0"/>
                </a:solidFill>
              </a:rPr>
              <a:t> Singh </a:t>
            </a:r>
            <a:r>
              <a:rPr lang="en-US" sz="1800" dirty="0" err="1" smtClean="0">
                <a:solidFill>
                  <a:srgbClr val="00B0F0"/>
                </a:solidFill>
              </a:rPr>
              <a:t>Kushwah</a:t>
            </a:r>
            <a:endParaRPr lang="en-US" sz="1800" dirty="0" smtClean="0">
              <a:solidFill>
                <a:srgbClr val="00B0F0"/>
              </a:solidFill>
            </a:endParaRPr>
          </a:p>
          <a:p>
            <a:pPr algn="l"/>
            <a:r>
              <a:rPr lang="en-US" sz="1800" dirty="0" smtClean="0">
                <a:solidFill>
                  <a:srgbClr val="00B0F0"/>
                </a:solidFill>
              </a:rPr>
              <a:t>						Librarian </a:t>
            </a:r>
            <a:endParaRPr lang="en-US" sz="1800" dirty="0">
              <a:solidFill>
                <a:srgbClr val="00B0F0"/>
              </a:solidFill>
            </a:endParaRPr>
          </a:p>
        </p:txBody>
      </p:sp>
      <p:pic>
        <p:nvPicPr>
          <p:cNvPr id="4" name="Picture 3" descr="colle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86106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to Access Information-5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Screenshot (7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219201"/>
            <a:ext cx="81534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to Access Information-6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Screenshot (5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219200"/>
            <a:ext cx="7848601" cy="4944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to Access Information-7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shot (6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447800"/>
            <a:ext cx="75438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n-US" sz="4400" b="1" dirty="0" smtClean="0"/>
          </a:p>
          <a:p>
            <a:pPr algn="ctr">
              <a:buNone/>
            </a:pPr>
            <a:r>
              <a:rPr lang="en-US" sz="4400" b="1" dirty="0" smtClean="0">
                <a:solidFill>
                  <a:srgbClr val="00B050"/>
                </a:solidFill>
              </a:rPr>
              <a:t>Finally </a:t>
            </a:r>
          </a:p>
          <a:p>
            <a:pPr algn="ctr">
              <a:buNone/>
            </a:pPr>
            <a:r>
              <a:rPr lang="en-US" sz="4400" b="1" dirty="0" smtClean="0">
                <a:solidFill>
                  <a:srgbClr val="00B050"/>
                </a:solidFill>
              </a:rPr>
              <a:t>Download completed </a:t>
            </a:r>
          </a:p>
          <a:p>
            <a:pPr algn="ctr">
              <a:buNone/>
            </a:pPr>
            <a:endParaRPr lang="en-US" sz="4400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en-US" sz="4400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en-US" sz="4400" b="1" dirty="0" smtClean="0">
                <a:solidFill>
                  <a:srgbClr val="00B050"/>
                </a:solidFill>
              </a:rPr>
              <a:t>Thanking you very </a:t>
            </a:r>
            <a:r>
              <a:rPr lang="en-US" sz="4400" b="1" dirty="0" smtClean="0">
                <a:solidFill>
                  <a:srgbClr val="00B050"/>
                </a:solidFill>
              </a:rPr>
              <a:t>Much</a:t>
            </a:r>
          </a:p>
          <a:p>
            <a:pPr algn="ctr">
              <a:buNone/>
            </a:pPr>
            <a:endParaRPr lang="en-US" sz="4400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en-IN" sz="2400" b="1" dirty="0" smtClean="0">
                <a:solidFill>
                  <a:srgbClr val="FF0000"/>
                </a:solidFill>
              </a:rPr>
              <a:t>For </a:t>
            </a:r>
            <a:r>
              <a:rPr lang="en-IN" sz="2400" b="1" dirty="0" smtClean="0">
                <a:solidFill>
                  <a:srgbClr val="FF0000"/>
                </a:solidFill>
              </a:rPr>
              <a:t>a</a:t>
            </a:r>
            <a:r>
              <a:rPr lang="en-IN" sz="2400" b="1" dirty="0" smtClean="0">
                <a:solidFill>
                  <a:srgbClr val="FF0000"/>
                </a:solidFill>
              </a:rPr>
              <a:t>ny assistance  Contact to Library or write us to Shalendrakushwah@gmail.com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About N-List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85000" lnSpcReduction="10000"/>
          </a:bodyPr>
          <a:lstStyle/>
          <a:p>
            <a:pPr algn="just"/>
            <a:endParaRPr lang="en-US" dirty="0" smtClean="0">
              <a:solidFill>
                <a:srgbClr val="00B0F0"/>
              </a:solidFill>
            </a:endParaRPr>
          </a:p>
          <a:p>
            <a:pPr algn="just"/>
            <a:r>
              <a:rPr lang="en-US" dirty="0" smtClean="0">
                <a:solidFill>
                  <a:srgbClr val="00B0F0"/>
                </a:solidFill>
              </a:rPr>
              <a:t>"National Library and Information Services Infrastructure for Scholarly Content (N-LIST)", being jointly executed by the e-</a:t>
            </a:r>
            <a:r>
              <a:rPr lang="en-US" dirty="0" err="1" smtClean="0">
                <a:solidFill>
                  <a:srgbClr val="00B0F0"/>
                </a:solidFill>
              </a:rPr>
              <a:t>ShodhSindhu</a:t>
            </a:r>
            <a:r>
              <a:rPr lang="en-US" dirty="0" smtClean="0">
                <a:solidFill>
                  <a:srgbClr val="00B0F0"/>
                </a:solidFill>
              </a:rPr>
              <a:t> Consortium, INFLIBNET Centre and the INDEST-AICTE Consortium.</a:t>
            </a:r>
          </a:p>
          <a:p>
            <a:pPr algn="just"/>
            <a:r>
              <a:rPr lang="en-US" dirty="0" smtClean="0">
                <a:solidFill>
                  <a:srgbClr val="00B0F0"/>
                </a:solidFill>
              </a:rPr>
              <a:t>The N-LIST project provides access to e-resources to students, researchers and faculty from colleges and other beneficiary institutions through server(s) installed at the INFLIBNET Centre. </a:t>
            </a:r>
          </a:p>
          <a:p>
            <a:pPr algn="just"/>
            <a:r>
              <a:rPr lang="en-US" dirty="0" smtClean="0">
                <a:solidFill>
                  <a:srgbClr val="00B0F0"/>
                </a:solidFill>
              </a:rPr>
              <a:t>The authorized users from colleges can now access     e-resources and download articles required by them directly from the publisher's website.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Resources ? Here Some E-Journals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Content Placeholder 7" descr="Screenshot (1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066800"/>
            <a:ext cx="8686800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Resources ? Here Some E-Books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Screenshot (2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838200"/>
            <a:ext cx="8458200" cy="586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to Access Information-1 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Content Placeholder 7" descr="Screenshot (2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914400"/>
            <a:ext cx="8229600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Or you can Click Here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to Access Information-2 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Screenshot (8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143000"/>
            <a:ext cx="8229600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to Access Information-3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Screenshot (3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752600"/>
            <a:ext cx="64008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to Access Information-4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Screenshot (4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3084" y="1219200"/>
            <a:ext cx="7160316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146</Words>
  <Application>Microsoft Office PowerPoint</Application>
  <PresentationFormat>On-screen Show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About N-List</vt:lpstr>
      <vt:lpstr>Resources ? Here Some E-Journals </vt:lpstr>
      <vt:lpstr>Resources ? Here Some E-Books </vt:lpstr>
      <vt:lpstr>How to Access Information-1  </vt:lpstr>
      <vt:lpstr>Or you can Click Here </vt:lpstr>
      <vt:lpstr>How to Access Information-2  </vt:lpstr>
      <vt:lpstr>How to Access Information-3</vt:lpstr>
      <vt:lpstr>How to Access Information-4 </vt:lpstr>
      <vt:lpstr>How to Access Information-5 </vt:lpstr>
      <vt:lpstr>How to Access Information-6 </vt:lpstr>
      <vt:lpstr>How to Access Information-7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Shalendra Kushwah</dc:creator>
  <cp:lastModifiedBy>USER 1</cp:lastModifiedBy>
  <cp:revision>24</cp:revision>
  <dcterms:created xsi:type="dcterms:W3CDTF">2006-08-16T00:00:00Z</dcterms:created>
  <dcterms:modified xsi:type="dcterms:W3CDTF">2021-02-03T06:33:21Z</dcterms:modified>
</cp:coreProperties>
</file>